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-52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498A04-DEB0-498B-BF02-D14B0013D0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5D74A77-F060-4D03-87D7-E95CBA477D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3C424CF-9B56-4F75-992E-62FE6B41A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073F17C-156D-4AE4-A79D-06118F025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B85C8C8-B332-4321-9A29-FDCD676BB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29048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9CD1660-2192-47B7-8B3A-AC9B1CEBB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DC6AFD8-FC7A-40E9-8B6B-F4ED3A6A1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363DB3-7EDA-41D3-B462-E6CBECF72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52B808C-4520-49C1-B36D-8CA3D3ECB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9134F89-68B2-45A6-9BED-FEFBF9F95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5726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E96D5A-E662-4625-9B7E-F272EE508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4F58F68-7AD5-4FB5-AFE7-099E1E22C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D06A0E3-02F9-4D2B-B1C5-BF369FD58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12D90870-1B25-40E9-A3E0-37D58406D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3BE4E0F-8233-4F4D-B808-C717A5050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509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C9E159-29AF-4786-89BB-2C3BDCEEC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AFB80DE-B23D-4887-B8B6-0E5EB06DFE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582AFED-62DC-40DD-B37A-B915DC07CB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4CFE8813-990B-46C6-BDA3-9CA6C9094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8DCD8D0-47DB-4795-87FB-C22627C064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90D6DC1-6F93-4E8E-B081-6D79BDD3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46282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AF98B8-2272-4CBD-9A2C-52E409478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D72E9423-53A0-4CC8-9F99-E1EB51836E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C913E71-D841-4B01-88DC-9257AC424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EBC2A351-6B8F-4C63-9AA7-B8BEB94D0D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FA316023-0871-44D5-B1E5-36FBDCFB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DBF7CC2-E945-4C66-96DA-4857E1DED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6F5FCA4E-7543-4870-B12C-CF562456C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4ADB68F-2573-42BF-A59E-2E61AB1B0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5501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D14F2B-58CD-492A-A7B6-C7B7667FF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2B2876B-28D1-4ED1-8787-7A10902BC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A0888B52-9E07-4274-8558-8C4289C0D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7B00F04-06F6-4F8F-8433-D28C4E2E3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1193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6E43A22-4688-455C-9A63-E71689997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FE22F86A-352C-4117-9A6C-E52FBF589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EC7A645-5D32-4F27-A9F7-67667C3A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0357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3A99400-93D0-4425-9B2A-ADAA7FD8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7169F02-7E29-42BC-A65A-56C06B854D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C4C20B3-CA9D-4C5A-AD00-2DD9449F4E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F3986AA-0A76-4891-9EC1-6AC900094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0417619-7250-4C33-AB95-DFFD2C48E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4D83C057-5E45-4E3C-98BB-91E9C7B9A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9333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22513D-ABAA-4862-8DEF-28F4FBEB8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70F66D2-6B9D-4002-804A-4D3E5DCD2E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0329607-56D1-41F1-8D64-611467BEE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08D8C2A-23C1-4EF6-A25E-F028DA057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C1E9241-C1D3-4295-A53E-38F9A1170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09AD3E1-1454-48D8-9D90-A8E9632B55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874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1D413A-B3F5-4224-ADF9-4D074DF4F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BECD1FFA-6A36-44A5-BF43-FC33D09ED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A4287C2-721E-4201-85B5-75DDC7ED2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1BA68AF-B9CA-4D0D-8635-129713D41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5050EE8-7413-4C6F-9912-AF49478AE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46674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F9BDF4B-51BA-4B9D-BB57-DF1BDCA4E9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366C61ED-A294-4A5F-AC20-C4267AD203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A40937-8B25-4FB3-9421-EE8ABDFF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C596307-4CCD-486A-95C2-B267FBC2D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7F49A73-87F5-4674-B7A1-D79811FC4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1184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89D94F0-1079-4B6F-AE9F-2A8CF8105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0B334F5-4C1A-46C3-AC6D-F89D48E00D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7204211-D14C-4FD1-BDAD-B13AA336A0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C912C-D51F-4DC1-84CC-F316F37F57A8}" type="datetimeFigureOut">
              <a:rPr lang="ru-RU" smtClean="0"/>
              <a:pPr/>
              <a:t>01.06.2021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28D995B-2DE8-4F62-89B1-6E1025213E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E261F79-BD98-4D65-86C4-0549572753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84B-F8CD-4D5A-995B-8BCBAF28AF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716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2CCA2B1-49CE-45D9-BB37-2D8334969C3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445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ED4B5AA-F612-4405-B504-2556F5E1F57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8459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47FA777-B232-441C-8D39-AE18F2BBE05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529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0E72366-9F6C-4BB4-88E8-B75864B9091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887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5CC7F01-E8A2-48F8-BAAE-13FACB94108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359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BFD6D9E1-EF21-460D-8A42-B8079E8CEEB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9068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B90D399-FA10-4FB2-8754-01210CDFD34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90"/>
            <a:ext cx="12192000" cy="68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648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4463C5A-C188-40A1-B749-55BAF5D8662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6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3478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Произвольный</PresentationFormat>
  <Paragraphs>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NM</dc:creator>
  <cp:lastModifiedBy>epid9</cp:lastModifiedBy>
  <cp:revision>2</cp:revision>
  <dcterms:created xsi:type="dcterms:W3CDTF">2021-05-31T18:36:33Z</dcterms:created>
  <dcterms:modified xsi:type="dcterms:W3CDTF">2021-06-01T07:47:50Z</dcterms:modified>
</cp:coreProperties>
</file>